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C5DD"/>
    <a:srgbClr val="5CA0A1"/>
    <a:srgbClr val="97DAEB"/>
    <a:srgbClr val="0275E8"/>
    <a:srgbClr val="002151"/>
    <a:srgbClr val="0266CA"/>
    <a:srgbClr val="025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-1074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Rectangle 1121"/>
          <p:cNvSpPr/>
          <p:nvPr/>
        </p:nvSpPr>
        <p:spPr>
          <a:xfrm>
            <a:off x="0" y="-136478"/>
            <a:ext cx="12192000" cy="5500048"/>
          </a:xfrm>
          <a:prstGeom prst="rect">
            <a:avLst/>
          </a:prstGeom>
          <a:solidFill>
            <a:srgbClr val="97D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23" name="Rectangle 1122"/>
          <p:cNvSpPr/>
          <p:nvPr/>
        </p:nvSpPr>
        <p:spPr>
          <a:xfrm>
            <a:off x="-1" y="4558146"/>
            <a:ext cx="12192001" cy="2299854"/>
          </a:xfrm>
          <a:prstGeom prst="rect">
            <a:avLst/>
          </a:prstGeom>
          <a:solidFill>
            <a:srgbClr val="5CA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24" name="Rectangle 1123"/>
          <p:cNvSpPr/>
          <p:nvPr/>
        </p:nvSpPr>
        <p:spPr>
          <a:xfrm>
            <a:off x="0" y="4254485"/>
            <a:ext cx="12192001" cy="307074"/>
          </a:xfrm>
          <a:prstGeom prst="rect">
            <a:avLst/>
          </a:prstGeom>
          <a:solidFill>
            <a:srgbClr val="5EC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56" name="Picture 132" descr="G:\Project work\Infographics Work\Powerpoint\kb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69" y="3253626"/>
            <a:ext cx="5066194" cy="198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" name="Picture 133" descr="G:\Project work\Infographics Work\Powerpoint\d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469" y="2289296"/>
            <a:ext cx="315365" cy="97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8" name="Picture 134" descr="G:\Project work\Infographics Work\Powerpoint\d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313" y="2307961"/>
            <a:ext cx="315365" cy="96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9" name="Picture 135" descr="G:\Project work\Infographics Work\Powerpoint\d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339" y="2280301"/>
            <a:ext cx="305192" cy="97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0" name="Picture 136" descr="G:\Project work\Infographics Work\Powerpoint\d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31" y="2301172"/>
            <a:ext cx="325539" cy="96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1" name="Picture 137" descr="G:\Project work\Infographics Work\Powerpoint\b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245" y="3109931"/>
            <a:ext cx="986789" cy="16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2" name="Picture 138" descr="G:\Project work\Infographics Work\Powerpoint\b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014" y="3048893"/>
            <a:ext cx="925750" cy="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3" name="Picture 139" descr="G:\Project work\Infographics Work\Powerpoint\b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245" y="2881314"/>
            <a:ext cx="925750" cy="16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Project work\Infographics Work\Powerpoint\tabl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553" y="3238677"/>
            <a:ext cx="2950950" cy="194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chir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970" y="2616844"/>
            <a:ext cx="1443499" cy="265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roject work\Infographics Work\Powerpoint\chir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204" y="2708205"/>
            <a:ext cx="1534859" cy="256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pen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981" y="2661618"/>
            <a:ext cx="283218" cy="58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book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127" y="3007301"/>
            <a:ext cx="1032376" cy="24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cmputer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355" y="1903324"/>
            <a:ext cx="831382" cy="134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83807" y="7287086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3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60" decel="100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5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25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5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50"/>
                            </p:stCondLst>
                            <p:childTnLst>
                              <p:par>
                                <p:cTn id="1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150"/>
                            </p:stCondLst>
                            <p:childTnLst>
                              <p:par>
                                <p:cTn id="1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 animBg="1"/>
      <p:bldP spid="1123" grpId="0" animBg="1"/>
      <p:bldP spid="1124" grpId="0" animBg="1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38</cp:revision>
  <dcterms:created xsi:type="dcterms:W3CDTF">2015-09-23T02:58:27Z</dcterms:created>
  <dcterms:modified xsi:type="dcterms:W3CDTF">2015-10-15T10:13:20Z</dcterms:modified>
</cp:coreProperties>
</file>